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14399"/>
          </a:xfrm>
        </p:spPr>
        <p:txBody>
          <a:bodyPr>
            <a:normAutofit/>
          </a:bodyPr>
          <a:lstStyle/>
          <a:p>
            <a:r>
              <a:rPr lang="hi-IN" sz="2400" dirty="0" smtClean="0"/>
              <a:t>गृहं शून्यं सुतां विना।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i-IN" dirty="0" smtClean="0"/>
              <a:t>पाठ उद्देश्य</a:t>
            </a:r>
          </a:p>
          <a:p>
            <a:r>
              <a:rPr lang="hi-IN" dirty="0" smtClean="0"/>
              <a:t>यह पाठ कन्याओं की हत्या पर रोक एवं उनकी शिक्षा सुनिश्चित करने की प्रेरणा देता हो।माता पिता अपने लडके लडकियों में भेद न करें इसकी बहुत आवश्यकता है।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11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पाठ सार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यह पाठ संवादात्मक शैली में है।</a:t>
            </a:r>
          </a:p>
          <a:p>
            <a:r>
              <a:rPr lang="hi-IN" dirty="0" smtClean="0"/>
              <a:t>इस पाठ में तीन मुख्य पात्र हैं।</a:t>
            </a:r>
          </a:p>
          <a:p>
            <a:r>
              <a:rPr lang="hi-IN" dirty="0" smtClean="0"/>
              <a:t>पति पत्नी और बहन, राकेश माला शालिनी।</a:t>
            </a:r>
          </a:p>
          <a:p>
            <a:r>
              <a:rPr lang="hi-IN" dirty="0" smtClean="0"/>
              <a:t>राकेश की पत्नी को तीन महीने की गर्भवती है।</a:t>
            </a:r>
          </a:p>
          <a:p>
            <a:r>
              <a:rPr lang="hi-IN" dirty="0" smtClean="0"/>
              <a:t>पति पुत्र की इच्छा से जांच करवाना चाहता है,लेकिन पत्नी ऐसा करना नहीं चाहती है।</a:t>
            </a:r>
          </a:p>
          <a:p>
            <a:r>
              <a:rPr lang="hi-IN" dirty="0" smtClean="0"/>
              <a:t>जिसके कारण घर में वातावरण ठीक नहीं है।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5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शालिनी के बहुत समझाने के बाद वह मान जाता है, उसे बहुत पश्चाताप होता है ।</a:t>
            </a:r>
          </a:p>
          <a:p>
            <a:r>
              <a:rPr lang="hi-IN" dirty="0" smtClean="0"/>
              <a:t>बहन कहती है कि आज से प्रण करो कि मैं हमेशा पुत्री की रक्षा एवं उसकी शिक्षा के लिए प्रतिबद्ध रहोगे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9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यत्र नार्यस्तु पूज्यन्ते रमन्ते देवताः।</a:t>
            </a:r>
            <a:br>
              <a:rPr lang="hi-IN" sz="2400" dirty="0" smtClean="0"/>
            </a:br>
            <a:r>
              <a:rPr lang="hi-IN" sz="2400" dirty="0" smtClean="0"/>
              <a:t>यत्रैताः न पूज्यते सर्वास्तत्र अफला क्रियाः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mtClean="0"/>
              <a:t>जहां नारियों का सम्मान होता है वहीं देवता वास करते हैं। जहां उनकी पूजा नहीं होती वहां सभी पूजा का फल निष्फल हो जाता है।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8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171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गृहं शून्यं सुतां विना।</vt:lpstr>
      <vt:lpstr>पाठ सार</vt:lpstr>
      <vt:lpstr>PowerPoint Presentation</vt:lpstr>
      <vt:lpstr>यत्र नार्यस्तु पूज्यन्ते रमन्ते देवताः। यत्रैताः न पूज्यते सर्वास्तत्र अफला क्रियाः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mk</dc:creator>
  <cp:lastModifiedBy>mk</cp:lastModifiedBy>
  <cp:revision>4</cp:revision>
  <dcterms:created xsi:type="dcterms:W3CDTF">2006-08-16T00:00:00Z</dcterms:created>
  <dcterms:modified xsi:type="dcterms:W3CDTF">2020-08-03T05:36:21Z</dcterms:modified>
</cp:coreProperties>
</file>